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299658" y="607516"/>
            <a:ext cx="2063385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السادس  </a:t>
            </a: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عشر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355049"/>
              </p:ext>
            </p:extLst>
          </p:nvPr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10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1181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يجهز القطع الإسفنجية الخاصة بتثبيت الزهور من خلال تعبئتها بالماء بالطريقة الصحيحة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باستخدام أدوات تنسيق الزهور </a:t>
                      </a:r>
                    </a:p>
                    <a:p>
                      <a:pPr algn="ctr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تجهز القطع الإسفنجية الخاصة بتثبيت الزهور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2980299" y="2798519"/>
            <a:ext cx="8268929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dirty="0"/>
              <a:t>أن يقوم الطلاب بتعبئة الأسفنج بالكمية المناسبة </a:t>
            </a:r>
            <a:r>
              <a:rPr lang="ar-AE" sz="2000" b="1"/>
              <a:t>من الماء...</a:t>
            </a:r>
            <a:endParaRPr lang="en-AE" sz="2000" b="1" dirty="0"/>
          </a:p>
        </p:txBody>
      </p:sp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KHAWLA HAMAD SALEM AL SHAMISI</cp:lastModifiedBy>
  <cp:revision>6</cp:revision>
  <dcterms:created xsi:type="dcterms:W3CDTF">2024-07-11T12:32:29Z</dcterms:created>
  <dcterms:modified xsi:type="dcterms:W3CDTF">2024-07-12T03:52:42Z</dcterms:modified>
</cp:coreProperties>
</file>