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299658" y="607516"/>
            <a:ext cx="2063385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السادس  </a:t>
            </a: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عشر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55049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0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1181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يجهز القطع الإسفنجية الخاصة بتثبيت الزهور من خلال تعبئتها بالماء بالطريقة الصحيحة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باستخدام أدوات تنسيق الزهور 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تجهز القطع الإسفنجية الخاصة بتثبيت الزهور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2980299" y="2798519"/>
            <a:ext cx="8268929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/>
              <a:t>أن يقوم الطلاب بتعبئة الأسفنج بالكمية المناسبة </a:t>
            </a:r>
            <a:r>
              <a:rPr lang="ar-AE" sz="2000" b="1"/>
              <a:t>من الماء...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KHAWLA HAMAD SALEM AL SHAMISI</cp:lastModifiedBy>
  <cp:revision>6</cp:revision>
  <dcterms:created xsi:type="dcterms:W3CDTF">2024-07-11T12:32:29Z</dcterms:created>
  <dcterms:modified xsi:type="dcterms:W3CDTF">2024-07-12T03:52:42Z</dcterms:modified>
</cp:coreProperties>
</file>